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203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2238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5C1C-BD84-4C5F-9268-88028E1990B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29F22-C484-41C1-9A36-0CB5D2BA2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815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5C1C-BD84-4C5F-9268-88028E1990B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29F22-C484-41C1-9A36-0CB5D2BA2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92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5C1C-BD84-4C5F-9268-88028E1990B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29F22-C484-41C1-9A36-0CB5D2BA2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847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5C1C-BD84-4C5F-9268-88028E1990B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29F22-C484-41C1-9A36-0CB5D2BA2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942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5C1C-BD84-4C5F-9268-88028E1990B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29F22-C484-41C1-9A36-0CB5D2BA2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79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5C1C-BD84-4C5F-9268-88028E1990B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29F22-C484-41C1-9A36-0CB5D2BA2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518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5C1C-BD84-4C5F-9268-88028E1990B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29F22-C484-41C1-9A36-0CB5D2BA2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990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5C1C-BD84-4C5F-9268-88028E1990B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29F22-C484-41C1-9A36-0CB5D2BA2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46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5C1C-BD84-4C5F-9268-88028E1990B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29F22-C484-41C1-9A36-0CB5D2BA2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235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5C1C-BD84-4C5F-9268-88028E1990B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29F22-C484-41C1-9A36-0CB5D2BA2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55C1C-BD84-4C5F-9268-88028E1990B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029F22-C484-41C1-9A36-0CB5D2BA2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72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F55C1C-BD84-4C5F-9268-88028E1990B8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029F22-C484-41C1-9A36-0CB5D2BA2E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894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E33D55F-A667-9E7B-CF71-C45FBC71B1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" r="1385"/>
          <a:stretch/>
        </p:blipFill>
        <p:spPr>
          <a:xfrm>
            <a:off x="20" y="10"/>
            <a:ext cx="6857980" cy="914399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B870109-120C-2BF3-7640-C5E4D82B4BDC}"/>
              </a:ext>
            </a:extLst>
          </p:cNvPr>
          <p:cNvSpPr txBox="1"/>
          <p:nvPr/>
        </p:nvSpPr>
        <p:spPr>
          <a:xfrm>
            <a:off x="1415973" y="323019"/>
            <a:ext cx="5353396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ptos Light"/>
                <a:cs typeface="Times New Roman"/>
              </a:rPr>
              <a:t>     Sept - Oct</a:t>
            </a:r>
            <a:r>
              <a:rPr lang="en-US" sz="4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ptos Light"/>
                <a:ea typeface="Calibri Light"/>
                <a:cs typeface="Times New Roman"/>
              </a:rPr>
              <a:t> 2026 Menu</a:t>
            </a:r>
            <a:endParaRPr 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 Black" panose="020B0A040201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/>
                <a:ea typeface="Calibri Light"/>
                <a:cs typeface="Times New Roman"/>
              </a:rPr>
              <a:t>      </a:t>
            </a:r>
            <a:endParaRPr 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 Black" panose="020B0A040201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en-US" sz="2000" dirty="0">
                <a:solidFill>
                  <a:schemeClr val="accent4">
                    <a:lumMod val="60000"/>
                    <a:lumOff val="40000"/>
                  </a:schemeClr>
                </a:solidFill>
                <a:latin typeface="Arial Black"/>
                <a:ea typeface="Calibri Light"/>
                <a:cs typeface="Times New Roman"/>
              </a:rPr>
              <a:t>        Lunch Entrees $11.99</a:t>
            </a:r>
            <a:endParaRPr lang="en-US" sz="2000" dirty="0">
              <a:solidFill>
                <a:schemeClr val="accent4">
                  <a:lumMod val="60000"/>
                  <a:lumOff val="40000"/>
                </a:schemeClr>
              </a:solidFill>
              <a:latin typeface="Arial Black" panose="020B0A0402010202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D993A1-2F6A-7CB3-DD33-DC9F2065780E}"/>
              </a:ext>
            </a:extLst>
          </p:cNvPr>
          <p:cNvSpPr txBox="1"/>
          <p:nvPr/>
        </p:nvSpPr>
        <p:spPr>
          <a:xfrm>
            <a:off x="2890396" y="2302127"/>
            <a:ext cx="1179771" cy="5693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US" sz="1000" b="1"/>
          </a:p>
          <a:p>
            <a:pPr algn="ctr"/>
            <a:endParaRPr lang="en-US" sz="1000" i="1">
              <a:ea typeface="Calibri"/>
              <a:cs typeface="Calibri"/>
            </a:endParaRPr>
          </a:p>
          <a:p>
            <a:endParaRPr lang="en-US" sz="11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9C801C-530B-2A37-B6E2-BF013402CB87}"/>
              </a:ext>
            </a:extLst>
          </p:cNvPr>
          <p:cNvSpPr txBox="1"/>
          <p:nvPr/>
        </p:nvSpPr>
        <p:spPr>
          <a:xfrm>
            <a:off x="3358886" y="2109836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9/23/26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1895BF2-2CB3-933C-F0E2-5FD2E1D972D7}"/>
              </a:ext>
            </a:extLst>
          </p:cNvPr>
          <p:cNvSpPr txBox="1"/>
          <p:nvPr/>
        </p:nvSpPr>
        <p:spPr>
          <a:xfrm>
            <a:off x="2061138" y="2096051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9/22/26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DB24DA3-6A6D-2C5F-13B5-7C897952356F}"/>
              </a:ext>
            </a:extLst>
          </p:cNvPr>
          <p:cNvSpPr txBox="1"/>
          <p:nvPr/>
        </p:nvSpPr>
        <p:spPr>
          <a:xfrm>
            <a:off x="570450" y="2090263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9/21/26</a:t>
            </a:r>
            <a:endParaRPr lang="en-US" dirty="0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A4EB71E-307A-F96F-FB59-2D7E5950AA6A}"/>
              </a:ext>
            </a:extLst>
          </p:cNvPr>
          <p:cNvSpPr txBox="1"/>
          <p:nvPr/>
        </p:nvSpPr>
        <p:spPr>
          <a:xfrm>
            <a:off x="4739733" y="2109835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9/24/26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B50842C-E58B-952D-928B-975E8382398D}"/>
              </a:ext>
            </a:extLst>
          </p:cNvPr>
          <p:cNvSpPr txBox="1"/>
          <p:nvPr/>
        </p:nvSpPr>
        <p:spPr>
          <a:xfrm>
            <a:off x="5930908" y="2109835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9/25/26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157FA0A-B842-FF75-D483-DAF9BD3D503D}"/>
              </a:ext>
            </a:extLst>
          </p:cNvPr>
          <p:cNvSpPr txBox="1"/>
          <p:nvPr/>
        </p:nvSpPr>
        <p:spPr>
          <a:xfrm>
            <a:off x="4220872" y="4061247"/>
            <a:ext cx="1240731" cy="7232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Beef &amp; Broccoli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Over Rice</a:t>
            </a:r>
            <a:endParaRPr lang="en-US" dirty="0"/>
          </a:p>
          <a:p>
            <a:pPr algn="ctr"/>
            <a:endParaRPr lang="en-US" sz="1000" i="1" dirty="0">
              <a:ea typeface="Calibri"/>
              <a:cs typeface="Calibri"/>
            </a:endParaRPr>
          </a:p>
          <a:p>
            <a:endParaRPr lang="en-US" sz="11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C412A37-5581-CE1A-8A79-B18A199AD68D}"/>
              </a:ext>
            </a:extLst>
          </p:cNvPr>
          <p:cNvSpPr txBox="1"/>
          <p:nvPr/>
        </p:nvSpPr>
        <p:spPr>
          <a:xfrm>
            <a:off x="1456677" y="3995637"/>
            <a:ext cx="1236469" cy="7232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Seared Salmon w/Burre Blanc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Over Rice Pilaf</a:t>
            </a:r>
            <a:endParaRPr lang="en-US" dirty="0"/>
          </a:p>
          <a:p>
            <a:endParaRPr lang="en-US" sz="1100" i="1" dirty="0">
              <a:ea typeface="Calibri"/>
              <a:cs typeface="Calibri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9BE661E-EFE4-9FFE-1C1F-B75D0CFE6EB0}"/>
              </a:ext>
            </a:extLst>
          </p:cNvPr>
          <p:cNvSpPr txBox="1"/>
          <p:nvPr/>
        </p:nvSpPr>
        <p:spPr>
          <a:xfrm>
            <a:off x="2855941" y="3998318"/>
            <a:ext cx="1149291" cy="7232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Nashville Hot Chicken Sandwich</a:t>
            </a:r>
            <a:endParaRPr lang="en-US" sz="1000" b="1" dirty="0">
              <a:ea typeface="Calibri"/>
              <a:cs typeface="Calibri"/>
            </a:endParaRPr>
          </a:p>
          <a:p>
            <a:pPr algn="ctr"/>
            <a:r>
              <a:rPr lang="en-US" sz="1000" i="1" dirty="0">
                <a:ea typeface="Calibri"/>
                <a:cs typeface="Calibri"/>
              </a:rPr>
              <a:t>W/ Fries</a:t>
            </a:r>
          </a:p>
          <a:p>
            <a:endParaRPr lang="en-US" sz="110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D4C4B85-6203-154D-06AE-1052EF6F32FF}"/>
              </a:ext>
            </a:extLst>
          </p:cNvPr>
          <p:cNvSpPr txBox="1"/>
          <p:nvPr/>
        </p:nvSpPr>
        <p:spPr>
          <a:xfrm>
            <a:off x="46150" y="3903345"/>
            <a:ext cx="1225491" cy="10310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endParaRPr lang="en-US" sz="1000" i="1" dirty="0">
              <a:ea typeface="Calibri"/>
              <a:cs typeface="Calibri"/>
            </a:endParaRPr>
          </a:p>
          <a:p>
            <a:pPr algn="ctr"/>
            <a:r>
              <a:rPr lang="en-US" sz="1000" b="1" dirty="0">
                <a:ea typeface="Calibri"/>
                <a:cs typeface="Calibri"/>
              </a:rPr>
              <a:t>Chicken Taco Salad</a:t>
            </a:r>
            <a:endParaRPr lang="en-US" sz="1000" dirty="0">
              <a:ea typeface="Calibri"/>
              <a:cs typeface="Calibri"/>
            </a:endParaRPr>
          </a:p>
          <a:p>
            <a:pPr algn="ctr"/>
            <a:r>
              <a:rPr lang="en-US" sz="1000" i="1" dirty="0">
                <a:ea typeface="Calibri"/>
                <a:cs typeface="Calibri"/>
              </a:rPr>
              <a:t>All your favorites in a Tortilla Bowl!!</a:t>
            </a:r>
            <a:endParaRPr lang="en-US" sz="1000" dirty="0">
              <a:ea typeface="Calibri"/>
              <a:cs typeface="Calibri"/>
            </a:endParaRPr>
          </a:p>
          <a:p>
            <a:pPr algn="ctr"/>
            <a:endParaRPr lang="en-US" sz="1000" dirty="0">
              <a:ea typeface="Calibri"/>
              <a:cs typeface="Calibri"/>
            </a:endParaRPr>
          </a:p>
          <a:p>
            <a:endParaRPr lang="en-US" sz="11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5EB16E-2563-1644-518B-022168B929EF}"/>
              </a:ext>
            </a:extLst>
          </p:cNvPr>
          <p:cNvSpPr txBox="1"/>
          <p:nvPr/>
        </p:nvSpPr>
        <p:spPr>
          <a:xfrm>
            <a:off x="5607378" y="4010237"/>
            <a:ext cx="1161991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Fried Catfish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W/Mac &amp; Cheese and a Cornbread Muffin</a:t>
            </a:r>
            <a:endParaRPr lang="en-US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5FDB3B8-9F5E-6916-6B1C-655B8D91FDEE}"/>
              </a:ext>
            </a:extLst>
          </p:cNvPr>
          <p:cNvSpPr txBox="1"/>
          <p:nvPr/>
        </p:nvSpPr>
        <p:spPr>
          <a:xfrm>
            <a:off x="3358886" y="3631641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9/30/26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086F3AF-05CB-1365-FF61-CDFCC326E337}"/>
              </a:ext>
            </a:extLst>
          </p:cNvPr>
          <p:cNvSpPr txBox="1"/>
          <p:nvPr/>
        </p:nvSpPr>
        <p:spPr>
          <a:xfrm>
            <a:off x="2061138" y="3636308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9/29/26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2AB28F4F-91F2-8A4D-D67E-F41B8CF888BF}"/>
              </a:ext>
            </a:extLst>
          </p:cNvPr>
          <p:cNvSpPr txBox="1"/>
          <p:nvPr/>
        </p:nvSpPr>
        <p:spPr>
          <a:xfrm>
            <a:off x="570450" y="3630520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9/28/26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CF67FB68-26F9-B11E-2616-06A27CF0F420}"/>
              </a:ext>
            </a:extLst>
          </p:cNvPr>
          <p:cNvSpPr txBox="1"/>
          <p:nvPr/>
        </p:nvSpPr>
        <p:spPr>
          <a:xfrm>
            <a:off x="4739733" y="3626588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10/1/26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CE80839-A371-C15E-3013-9037A94832EB}"/>
              </a:ext>
            </a:extLst>
          </p:cNvPr>
          <p:cNvSpPr txBox="1"/>
          <p:nvPr/>
        </p:nvSpPr>
        <p:spPr>
          <a:xfrm>
            <a:off x="5930908" y="3617511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10/2/26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7CA4A8F5-900C-EA60-49E0-932E1FB19683}"/>
              </a:ext>
            </a:extLst>
          </p:cNvPr>
          <p:cNvSpPr txBox="1"/>
          <p:nvPr/>
        </p:nvSpPr>
        <p:spPr>
          <a:xfrm>
            <a:off x="4246019" y="5422302"/>
            <a:ext cx="1149291" cy="13388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>
                <a:ea typeface="Calibri"/>
                <a:cs typeface="Calibri"/>
              </a:rPr>
              <a:t>Grandma's Tuna Melt!!!</a:t>
            </a:r>
          </a:p>
          <a:p>
            <a:pPr algn="ctr"/>
            <a:r>
              <a:rPr lang="en-US" sz="1000" i="1" dirty="0">
                <a:ea typeface="Calibri"/>
                <a:cs typeface="Calibri"/>
              </a:rPr>
              <a:t>Homemade Tuna Fish served w/Fries</a:t>
            </a:r>
            <a:endParaRPr lang="en-US" dirty="0"/>
          </a:p>
          <a:p>
            <a:pPr algn="ctr"/>
            <a:endParaRPr lang="en-US" sz="1000" i="1" dirty="0">
              <a:ea typeface="Calibri"/>
              <a:cs typeface="Calibri"/>
            </a:endParaRPr>
          </a:p>
          <a:p>
            <a:pPr algn="ctr"/>
            <a:endParaRPr lang="en-US" sz="1000">
              <a:ea typeface="Calibri"/>
              <a:cs typeface="Calibri"/>
            </a:endParaRPr>
          </a:p>
          <a:p>
            <a:endParaRPr lang="en-US" sz="11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C4F5A076-231B-179F-4539-D14C332F725B}"/>
              </a:ext>
            </a:extLst>
          </p:cNvPr>
          <p:cNvSpPr txBox="1"/>
          <p:nvPr/>
        </p:nvSpPr>
        <p:spPr>
          <a:xfrm>
            <a:off x="1499742" y="5498868"/>
            <a:ext cx="1149291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Chicken Lo Mein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Asian Vegetables and so much more!!!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417BCBC6-0E7A-171F-C6A0-89C971A608CC}"/>
              </a:ext>
            </a:extLst>
          </p:cNvPr>
          <p:cNvSpPr txBox="1"/>
          <p:nvPr/>
        </p:nvSpPr>
        <p:spPr>
          <a:xfrm>
            <a:off x="2856618" y="5499606"/>
            <a:ext cx="1149291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Red Beans and Rice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Cornbread Muffin!!</a:t>
            </a:r>
            <a:endParaRPr lang="en-US" dirty="0"/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D6A4BCA7-17FD-E981-1367-1058EFCC8D9D}"/>
              </a:ext>
            </a:extLst>
          </p:cNvPr>
          <p:cNvSpPr txBox="1"/>
          <p:nvPr/>
        </p:nvSpPr>
        <p:spPr>
          <a:xfrm>
            <a:off x="83050" y="5423595"/>
            <a:ext cx="1149291" cy="11849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>
                <a:ea typeface="Calibri"/>
                <a:cs typeface="Calibri"/>
              </a:rPr>
              <a:t>Spaghetti &amp; Meatballs</a:t>
            </a:r>
            <a:endParaRPr lang="en-US" sz="1000" dirty="0">
              <a:ea typeface="Calibri"/>
              <a:cs typeface="Calibri"/>
            </a:endParaRPr>
          </a:p>
          <a:p>
            <a:pPr algn="ctr"/>
            <a:r>
              <a:rPr lang="en-US" sz="1000" i="1" dirty="0">
                <a:ea typeface="Calibri"/>
                <a:cs typeface="Calibri"/>
              </a:rPr>
              <a:t>Homemade Marinara &amp; Garlic Breadstick</a:t>
            </a:r>
            <a:endParaRPr lang="en-US" sz="1000" dirty="0">
              <a:ea typeface="Calibri"/>
              <a:cs typeface="Calibri"/>
            </a:endParaRPr>
          </a:p>
          <a:p>
            <a:pPr algn="ctr"/>
            <a:endParaRPr lang="en-US" sz="1000" i="1" dirty="0">
              <a:ea typeface="Calibri"/>
              <a:cs typeface="Calibri"/>
            </a:endParaRPr>
          </a:p>
          <a:p>
            <a:endParaRPr lang="en-US" sz="11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FE7C5FB-F8DC-C34D-FF70-6961A8B92339}"/>
              </a:ext>
            </a:extLst>
          </p:cNvPr>
          <p:cNvSpPr txBox="1"/>
          <p:nvPr/>
        </p:nvSpPr>
        <p:spPr>
          <a:xfrm>
            <a:off x="5604908" y="5499222"/>
            <a:ext cx="1164531" cy="8617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Beef Enchilada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Homemade Sauce, melted cheese, and all the </a:t>
            </a:r>
            <a:r>
              <a:rPr lang="en-US" sz="1000" i="1" dirty="0" err="1">
                <a:ea typeface="Calibri"/>
                <a:cs typeface="Calibri"/>
              </a:rPr>
              <a:t>fixens</a:t>
            </a:r>
            <a:r>
              <a:rPr lang="en-US" sz="1000" i="1" dirty="0">
                <a:ea typeface="Calibri"/>
                <a:cs typeface="Calibri"/>
              </a:rPr>
              <a:t>!!</a:t>
            </a:r>
            <a:endParaRPr lang="en-US" dirty="0"/>
          </a:p>
          <a:p>
            <a:pPr algn="ctr"/>
            <a:endParaRPr lang="en-US" sz="1000" i="1" dirty="0">
              <a:ea typeface="Calibri"/>
              <a:cs typeface="Calibri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BAE4481-64E6-F5FB-87BE-CAB501DF898A}"/>
              </a:ext>
            </a:extLst>
          </p:cNvPr>
          <p:cNvSpPr txBox="1"/>
          <p:nvPr/>
        </p:nvSpPr>
        <p:spPr>
          <a:xfrm>
            <a:off x="3296726" y="5129660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10/8/26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EEDF075-1407-BD1C-58C1-E32821BF6D34}"/>
              </a:ext>
            </a:extLst>
          </p:cNvPr>
          <p:cNvSpPr txBox="1"/>
          <p:nvPr/>
        </p:nvSpPr>
        <p:spPr>
          <a:xfrm>
            <a:off x="1998978" y="5115875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10/7/26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B1E88394-9CC9-2216-F0C6-50C62198D877}"/>
              </a:ext>
            </a:extLst>
          </p:cNvPr>
          <p:cNvSpPr txBox="1"/>
          <p:nvPr/>
        </p:nvSpPr>
        <p:spPr>
          <a:xfrm>
            <a:off x="508290" y="5110087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10/6/26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CE40A44-4D3E-C527-8FFF-3AF3DDCC4B47}"/>
              </a:ext>
            </a:extLst>
          </p:cNvPr>
          <p:cNvSpPr txBox="1"/>
          <p:nvPr/>
        </p:nvSpPr>
        <p:spPr>
          <a:xfrm>
            <a:off x="4677573" y="5129659"/>
            <a:ext cx="696024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10/9/26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30E45AF1-B844-C0FE-78C4-4F5BA5E61DE9}"/>
              </a:ext>
            </a:extLst>
          </p:cNvPr>
          <p:cNvSpPr txBox="1"/>
          <p:nvPr/>
        </p:nvSpPr>
        <p:spPr>
          <a:xfrm>
            <a:off x="5868748" y="5129659"/>
            <a:ext cx="774571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10/10/26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E748273-2CAF-CFB5-9297-3CF88641D62F}"/>
              </a:ext>
            </a:extLst>
          </p:cNvPr>
          <p:cNvSpPr txBox="1"/>
          <p:nvPr/>
        </p:nvSpPr>
        <p:spPr>
          <a:xfrm>
            <a:off x="4173450" y="6985665"/>
            <a:ext cx="1294071" cy="103105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>
                <a:ea typeface="Calibri"/>
                <a:cs typeface="Calibri"/>
              </a:rPr>
              <a:t>Beef Stroganoff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Served with Egg Noodles and Russian Mushroom Cream Sauce</a:t>
            </a:r>
            <a:endParaRPr lang="en-US" dirty="0"/>
          </a:p>
          <a:p>
            <a:endParaRPr lang="en-US" sz="1100" i="1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D34AE621-60D0-0FD4-40EF-26C325E193CC}"/>
              </a:ext>
            </a:extLst>
          </p:cNvPr>
          <p:cNvSpPr txBox="1"/>
          <p:nvPr/>
        </p:nvSpPr>
        <p:spPr>
          <a:xfrm>
            <a:off x="1486526" y="6908330"/>
            <a:ext cx="1149291" cy="11849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Steak &amp; Cheese Subs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Served on a Hoagie w/White American and Fries</a:t>
            </a:r>
            <a:endParaRPr lang="en-US" dirty="0"/>
          </a:p>
          <a:p>
            <a:endParaRPr lang="en-US" sz="1100">
              <a:ea typeface="Calibri"/>
              <a:cs typeface="Calibri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584B121-A0B0-7C56-0B34-ECD2B9290031}"/>
              </a:ext>
            </a:extLst>
          </p:cNvPr>
          <p:cNvSpPr txBox="1"/>
          <p:nvPr/>
        </p:nvSpPr>
        <p:spPr>
          <a:xfrm>
            <a:off x="2888410" y="6984215"/>
            <a:ext cx="1149291" cy="8771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Meat Lasagna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Homemade Sauce, Melted Cheese and Galic Bread</a:t>
            </a:r>
            <a:endParaRPr lang="en-US" dirty="0"/>
          </a:p>
          <a:p>
            <a:endParaRPr lang="en-US" sz="1100" i="1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A074E15-70AD-97C2-F50B-FB838E7A351E}"/>
              </a:ext>
            </a:extLst>
          </p:cNvPr>
          <p:cNvSpPr txBox="1"/>
          <p:nvPr/>
        </p:nvSpPr>
        <p:spPr>
          <a:xfrm>
            <a:off x="79552" y="7069850"/>
            <a:ext cx="1149291" cy="8771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Alex's Louisiana Gumbo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Served over rice</a:t>
            </a:r>
            <a:endParaRPr lang="en-US" dirty="0"/>
          </a:p>
          <a:p>
            <a:pPr algn="ctr"/>
            <a:endParaRPr lang="en-US" sz="1000" dirty="0">
              <a:ea typeface="Calibri" panose="020F0502020204030204"/>
              <a:cs typeface="Calibri" panose="020F0502020204030204"/>
            </a:endParaRPr>
          </a:p>
          <a:p>
            <a:endParaRPr lang="en-US" sz="11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91CBA3CE-2347-79A7-B6A7-9A7C28AAE0E7}"/>
              </a:ext>
            </a:extLst>
          </p:cNvPr>
          <p:cNvSpPr txBox="1"/>
          <p:nvPr/>
        </p:nvSpPr>
        <p:spPr>
          <a:xfrm>
            <a:off x="5548039" y="7068406"/>
            <a:ext cx="1286451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>
                <a:ea typeface="Calibri"/>
                <a:cs typeface="Calibri"/>
              </a:rPr>
              <a:t>Chili Con Carne</a:t>
            </a:r>
          </a:p>
          <a:p>
            <a:pPr algn="ctr"/>
            <a:r>
              <a:rPr lang="en-US" sz="1000" i="1" dirty="0">
                <a:ea typeface="Calibri"/>
                <a:cs typeface="Calibri"/>
              </a:rPr>
              <a:t>Homemade Chili in a Bread Bowl!!!</a:t>
            </a:r>
          </a:p>
          <a:p>
            <a:pPr algn="ctr"/>
            <a:endParaRPr lang="en-US" sz="1000" i="1" dirty="0">
              <a:ea typeface="Calibri"/>
              <a:cs typeface="Calibri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C7FB59D-D4FD-F469-3690-595C691E6633}"/>
              </a:ext>
            </a:extLst>
          </p:cNvPr>
          <p:cNvSpPr txBox="1"/>
          <p:nvPr/>
        </p:nvSpPr>
        <p:spPr>
          <a:xfrm>
            <a:off x="3300357" y="6642616"/>
            <a:ext cx="774571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10/14/26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54DB0156-3D6E-0BBC-B550-8A5A02378BA0}"/>
              </a:ext>
            </a:extLst>
          </p:cNvPr>
          <p:cNvSpPr txBox="1"/>
          <p:nvPr/>
        </p:nvSpPr>
        <p:spPr>
          <a:xfrm>
            <a:off x="1986044" y="6645397"/>
            <a:ext cx="774571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10/13/26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70180A8D-23DA-F571-3D98-F8C93F575563}"/>
              </a:ext>
            </a:extLst>
          </p:cNvPr>
          <p:cNvSpPr txBox="1"/>
          <p:nvPr/>
        </p:nvSpPr>
        <p:spPr>
          <a:xfrm>
            <a:off x="506400" y="6645130"/>
            <a:ext cx="774571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10/12/26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54E787D-1BB2-7FD2-4A25-F6C69BEE6331}"/>
              </a:ext>
            </a:extLst>
          </p:cNvPr>
          <p:cNvSpPr txBox="1"/>
          <p:nvPr/>
        </p:nvSpPr>
        <p:spPr>
          <a:xfrm>
            <a:off x="4692248" y="6642615"/>
            <a:ext cx="774571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10/15/26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FCD57388-6B36-0065-82FF-DB0D2AD18749}"/>
              </a:ext>
            </a:extLst>
          </p:cNvPr>
          <p:cNvSpPr txBox="1"/>
          <p:nvPr/>
        </p:nvSpPr>
        <p:spPr>
          <a:xfrm>
            <a:off x="5933119" y="6642615"/>
            <a:ext cx="774571" cy="276999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10/16/26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5F5B49B-701E-7706-93DA-AFD229E8E89F}"/>
              </a:ext>
            </a:extLst>
          </p:cNvPr>
          <p:cNvSpPr txBox="1"/>
          <p:nvPr/>
        </p:nvSpPr>
        <p:spPr>
          <a:xfrm>
            <a:off x="7403" y="2431005"/>
            <a:ext cx="1302982" cy="7232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Jerk Chicken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Rice &amp; Peas </a:t>
            </a:r>
            <a:endParaRPr lang="en-US" dirty="0"/>
          </a:p>
          <a:p>
            <a:pPr algn="ctr"/>
            <a:r>
              <a:rPr lang="en-US" sz="1000" i="1" dirty="0">
                <a:ea typeface="Calibri" panose="020F0502020204030204"/>
                <a:cs typeface="Calibri" panose="020F0502020204030204"/>
              </a:rPr>
              <a:t>w/Cabbage</a:t>
            </a:r>
          </a:p>
          <a:p>
            <a:endParaRPr lang="en-US" sz="11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BC19F4A-F7C2-5FB4-4033-BA877ACC0B9D}"/>
              </a:ext>
            </a:extLst>
          </p:cNvPr>
          <p:cNvSpPr txBox="1"/>
          <p:nvPr/>
        </p:nvSpPr>
        <p:spPr>
          <a:xfrm>
            <a:off x="1431311" y="2563528"/>
            <a:ext cx="1264237" cy="8463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Pork Carnitas Tacos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With all the </a:t>
            </a:r>
            <a:r>
              <a:rPr lang="en-US" sz="1000" i="1" dirty="0" err="1">
                <a:ea typeface="Calibri"/>
                <a:cs typeface="Calibri"/>
              </a:rPr>
              <a:t>fixens</a:t>
            </a:r>
            <a:r>
              <a:rPr lang="en-US" sz="1000" i="1" dirty="0">
                <a:ea typeface="Calibri"/>
                <a:cs typeface="Calibri"/>
              </a:rPr>
              <a:t>!</a:t>
            </a:r>
            <a:endParaRPr lang="en-US" dirty="0"/>
          </a:p>
          <a:p>
            <a:pPr algn="ctr"/>
            <a:endParaRPr lang="en-US">
              <a:ea typeface="Calibri"/>
              <a:cs typeface="Calibri"/>
            </a:endParaRPr>
          </a:p>
          <a:p>
            <a:endParaRPr lang="en-US" sz="11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E0F81B-7022-AE14-067F-78DB4654642F}"/>
              </a:ext>
            </a:extLst>
          </p:cNvPr>
          <p:cNvSpPr txBox="1"/>
          <p:nvPr/>
        </p:nvSpPr>
        <p:spPr>
          <a:xfrm>
            <a:off x="2830322" y="2586877"/>
            <a:ext cx="1225491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Turkey Melt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W/French Fries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8AB375-33BF-A551-BC73-08CBBAD9502E}"/>
              </a:ext>
            </a:extLst>
          </p:cNvPr>
          <p:cNvSpPr txBox="1"/>
          <p:nvPr/>
        </p:nvSpPr>
        <p:spPr>
          <a:xfrm>
            <a:off x="4221006" y="2382573"/>
            <a:ext cx="1225491" cy="118494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>
                <a:ea typeface="Calibri"/>
                <a:cs typeface="Calibri"/>
              </a:rPr>
              <a:t>Mykonos Greek Bar</a:t>
            </a:r>
            <a:r>
              <a:rPr lang="en-US" sz="1000" dirty="0">
                <a:ea typeface="Calibri"/>
                <a:cs typeface="Calibri"/>
              </a:rPr>
              <a:t>,</a:t>
            </a:r>
          </a:p>
          <a:p>
            <a:pPr algn="ctr"/>
            <a:r>
              <a:rPr lang="en-US" sz="1000" i="1" dirty="0">
                <a:ea typeface="Calibri"/>
                <a:cs typeface="Calibri"/>
              </a:rPr>
              <a:t>Roasted Lamb Strips, Lemon Herb Chicken, Tzatziki &amp; More!!!</a:t>
            </a:r>
            <a:endParaRPr lang="en-US" dirty="0"/>
          </a:p>
          <a:p>
            <a:endParaRPr lang="en-US" sz="11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8FE084-F8DE-139A-3FB3-822E73DF7305}"/>
              </a:ext>
            </a:extLst>
          </p:cNvPr>
          <p:cNvSpPr txBox="1"/>
          <p:nvPr/>
        </p:nvSpPr>
        <p:spPr>
          <a:xfrm>
            <a:off x="5579915" y="2510930"/>
            <a:ext cx="1225491" cy="7232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1000" b="1" dirty="0"/>
              <a:t>Shrimp Po Boy</a:t>
            </a:r>
            <a:endParaRPr lang="en-US" dirty="0"/>
          </a:p>
          <a:p>
            <a:pPr algn="ctr"/>
            <a:r>
              <a:rPr lang="en-US" sz="1000" i="1" dirty="0">
                <a:ea typeface="Calibri"/>
                <a:cs typeface="Calibri"/>
              </a:rPr>
              <a:t>On a Hoagie w/French Fries</a:t>
            </a:r>
            <a:endParaRPr lang="en-US" dirty="0"/>
          </a:p>
          <a:p>
            <a:endParaRPr lang="en-US" sz="1100" i="1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11996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028BE239F412F499444C737461E39D3" ma:contentTypeVersion="14" ma:contentTypeDescription="Create a new document." ma:contentTypeScope="" ma:versionID="60704f9ffba454487b07e3a1de66f5c2">
  <xsd:schema xmlns:xsd="http://www.w3.org/2001/XMLSchema" xmlns:xs="http://www.w3.org/2001/XMLSchema" xmlns:p="http://schemas.microsoft.com/office/2006/metadata/properties" xmlns:ns2="8af91ef0-7937-44bd-b0cb-84fa7a135edf" xmlns:ns3="42fd7ffd-5fc6-4a68-a67f-05ec37258ba8" targetNamespace="http://schemas.microsoft.com/office/2006/metadata/properties" ma:root="true" ma:fieldsID="472dc7fa16f84678fb88dd45ac4e9863" ns2:_="" ns3:_="">
    <xsd:import namespace="8af91ef0-7937-44bd-b0cb-84fa7a135edf"/>
    <xsd:import namespace="42fd7ffd-5fc6-4a68-a67f-05ec37258ba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nuDescription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f91ef0-7937-44bd-b0cb-84fa7a135edf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4f8bee8a-cd64-46e8-b0a7-e6d9eb1a4c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nuDescription" ma:index="18" nillable="true" ma:displayName="Menu Description" ma:description="Menu" ma:format="Dropdown" ma:internalName="MenuDescription">
      <xsd:simpleType>
        <xsd:restriction base="dms:Text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fd7ffd-5fc6-4a68-a67f-05ec37258ba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04dc5b48-9077-40db-9e2b-3655d04d1608}" ma:internalName="TaxCatchAll" ma:showField="CatchAllData" ma:web="42fd7ffd-5fc6-4a68-a67f-05ec37258ba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2fd7ffd-5fc6-4a68-a67f-05ec37258ba8" xsi:nil="true"/>
    <lcf76f155ced4ddcb4097134ff3c332f xmlns="8af91ef0-7937-44bd-b0cb-84fa7a135edf">
      <Terms xmlns="http://schemas.microsoft.com/office/infopath/2007/PartnerControls"/>
    </lcf76f155ced4ddcb4097134ff3c332f>
    <MenuDescription xmlns="8af91ef0-7937-44bd-b0cb-84fa7a135edf" xsi:nil="true"/>
  </documentManagement>
</p:properties>
</file>

<file path=customXml/itemProps1.xml><?xml version="1.0" encoding="utf-8"?>
<ds:datastoreItem xmlns:ds="http://schemas.openxmlformats.org/officeDocument/2006/customXml" ds:itemID="{0CDF7750-54F8-476C-A85E-3C5805457A65}">
  <ds:schemaRefs>
    <ds:schemaRef ds:uri="42fd7ffd-5fc6-4a68-a67f-05ec37258ba8"/>
    <ds:schemaRef ds:uri="8af91ef0-7937-44bd-b0cb-84fa7a135ed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0FE8C4E-E6B6-417D-9F0A-64AB18ACDB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4C8CAE4-8019-4459-BF79-51C34E993D43}">
  <ds:schemaRefs>
    <ds:schemaRef ds:uri="42fd7ffd-5fc6-4a68-a67f-05ec37258ba8"/>
    <ds:schemaRef ds:uri="84f5de6c-90c0-4329-8c30-6ea7a43e8020"/>
    <ds:schemaRef ds:uri="8af91ef0-7937-44bd-b0cb-84fa7a135edf"/>
    <ds:schemaRef ds:uri="c68c3d12-51b3-45a9-87bd-a035578905c2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223</Words>
  <Application>Microsoft Office PowerPoint</Application>
  <PresentationFormat>Letter Paper (8.5x11 in)</PresentationFormat>
  <Paragraphs>67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 Light</vt:lpstr>
      <vt:lpstr>Arial</vt:lpstr>
      <vt:lpstr>Arial Black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 Zalewski</dc:creator>
  <cp:lastModifiedBy>Chad Minton</cp:lastModifiedBy>
  <cp:revision>176</cp:revision>
  <dcterms:created xsi:type="dcterms:W3CDTF">2023-12-05T19:55:55Z</dcterms:created>
  <dcterms:modified xsi:type="dcterms:W3CDTF">2026-09-21T14:29:18Z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0x010100C028BE239F412F499444C737461E39D3</vt:lpwstr>
  </property>
  <property fmtid="{D5CDD505-2E9C-101B-9397-08002B2CF9AE}" pid="3" name="MediaServiceImageTags">
    <vt:lpwstr/>
  </property>
</Properties>
</file>